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0" r:id="rId4"/>
    <p:sldId id="262"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Tracking the Top 5 Most Popular Hashtags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 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154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Tracking the Top 5 Most Popular Hashtags</vt:lpstr>
      <vt:lpstr>Overview</vt:lpstr>
      <vt:lpstr>To the Code!</vt:lpstr>
      <vt:lpstr>What is reduceByKeyAndWindow?</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20</cp:revision>
  <dcterms:created xsi:type="dcterms:W3CDTF">2017-10-26T16:43:38Z</dcterms:created>
  <dcterms:modified xsi:type="dcterms:W3CDTF">2017-11-16T03:59:00Z</dcterms:modified>
</cp:coreProperties>
</file>